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53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313C-861D-4355-A3E5-44C90E82DB89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E039-549F-416B-8AE4-38002B18FA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4591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313C-861D-4355-A3E5-44C90E82DB89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E039-549F-416B-8AE4-38002B18FA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82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313C-861D-4355-A3E5-44C90E82DB89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E039-549F-416B-8AE4-38002B18FA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360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313C-861D-4355-A3E5-44C90E82DB89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E039-549F-416B-8AE4-38002B18FA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252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313C-861D-4355-A3E5-44C90E82DB89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E039-549F-416B-8AE4-38002B18FA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2034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313C-861D-4355-A3E5-44C90E82DB89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E039-549F-416B-8AE4-38002B18FA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7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313C-861D-4355-A3E5-44C90E82DB89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E039-549F-416B-8AE4-38002B18FA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04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313C-861D-4355-A3E5-44C90E82DB89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E039-549F-416B-8AE4-38002B18FA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711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313C-861D-4355-A3E5-44C90E82DB89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E039-549F-416B-8AE4-38002B18FA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399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313C-861D-4355-A3E5-44C90E82DB89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E039-549F-416B-8AE4-38002B18FA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185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313C-861D-4355-A3E5-44C90E82DB89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E039-549F-416B-8AE4-38002B18FA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980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F313C-861D-4355-A3E5-44C90E82DB89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0E039-549F-416B-8AE4-38002B18FA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6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12192000" cy="11774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1953" r="4161" b="21507"/>
          <a:stretch/>
        </p:blipFill>
        <p:spPr>
          <a:xfrm>
            <a:off x="10619516" y="142786"/>
            <a:ext cx="1511808" cy="891893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6" t="20706" r="40874" b="20045"/>
          <a:stretch/>
        </p:blipFill>
        <p:spPr>
          <a:xfrm>
            <a:off x="-143436" y="272191"/>
            <a:ext cx="1237130" cy="992959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3694" y="282875"/>
            <a:ext cx="9882333" cy="823197"/>
          </a:xfrm>
          <a:prstGeom prst="rect">
            <a:avLst/>
          </a:prstGeom>
        </p:spPr>
      </p:pic>
      <p:sp>
        <p:nvSpPr>
          <p:cNvPr id="15" name="object 2"/>
          <p:cNvSpPr txBox="1">
            <a:spLocks/>
          </p:cNvSpPr>
          <p:nvPr/>
        </p:nvSpPr>
        <p:spPr>
          <a:xfrm>
            <a:off x="3996414" y="3144226"/>
            <a:ext cx="4199172" cy="462832"/>
          </a:xfrm>
          <a:prstGeom prst="rect">
            <a:avLst/>
          </a:prstGeom>
        </p:spPr>
        <p:txBody>
          <a:bodyPr vert="horz" wrap="square" lIns="0" tIns="19444" rIns="0" bIns="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EA6B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TÍTULO DO RESUMO</a:t>
            </a:r>
            <a:endParaRPr lang="pt-BR" sz="3200" i="1" dirty="0">
              <a:solidFill>
                <a:srgbClr val="EA6B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2507" y="6081343"/>
            <a:ext cx="1204706" cy="672942"/>
          </a:xfrm>
          <a:prstGeom prst="rect">
            <a:avLst/>
          </a:prstGeom>
        </p:spPr>
      </p:pic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4912747" y="4195499"/>
            <a:ext cx="2366506" cy="5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64652" tIns="121050" rIns="164652" bIns="82326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924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496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068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640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buSzTx/>
            </a:pPr>
            <a:r>
              <a:rPr lang="pt-BR" altLang="pt-B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Apresentador</a:t>
            </a:r>
            <a:endParaRPr lang="pt-BR" altLang="pt-BR" sz="1600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030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11774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1953" r="4161" b="21507"/>
          <a:stretch/>
        </p:blipFill>
        <p:spPr>
          <a:xfrm>
            <a:off x="10518827" y="142786"/>
            <a:ext cx="1511808" cy="8918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6" t="20706" r="40874" b="20045"/>
          <a:stretch/>
        </p:blipFill>
        <p:spPr>
          <a:xfrm>
            <a:off x="-143436" y="238941"/>
            <a:ext cx="1237130" cy="99295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3694" y="282875"/>
            <a:ext cx="9882333" cy="82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11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WenQuanYi Micro Hei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Amanda</dc:creator>
  <cp:lastModifiedBy>PBC</cp:lastModifiedBy>
  <cp:revision>2</cp:revision>
  <dcterms:created xsi:type="dcterms:W3CDTF">2022-08-10T14:40:34Z</dcterms:created>
  <dcterms:modified xsi:type="dcterms:W3CDTF">2022-08-10T18:35:05Z</dcterms:modified>
</cp:coreProperties>
</file>